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97" r:id="rId2"/>
    <p:sldId id="337" r:id="rId3"/>
    <p:sldId id="329" r:id="rId4"/>
  </p:sldIdLst>
  <p:sldSz cx="12192000" cy="6858000"/>
  <p:notesSz cx="6807200" cy="99393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CC"/>
    <a:srgbClr val="56412C"/>
    <a:srgbClr val="7C6A55"/>
    <a:srgbClr val="4A3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10" autoAdjust="0"/>
    <p:restoredTop sz="87122" autoAdjust="0"/>
  </p:normalViewPr>
  <p:slideViewPr>
    <p:cSldViewPr snapToGrid="0" snapToObjects="1">
      <p:cViewPr varScale="1">
        <p:scale>
          <a:sx n="100" d="100"/>
          <a:sy n="100" d="100"/>
        </p:scale>
        <p:origin x="1086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9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2A6D8955-D771-4027-A4AA-B9D402CDF328}" type="datetimeFigureOut">
              <a:rPr lang="en-AU" smtClean="0"/>
              <a:t>14/01/2020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5E3C711B-1577-4C58-88EA-B40D6E1300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15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711B-1577-4C58-88EA-B40D6E13001B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6558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711B-1577-4C58-88EA-B40D6E13001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9193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589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711B-1577-4C58-88EA-B40D6E13001B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9492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451601"/>
            <a:ext cx="1219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9E6EBF4-0303-6048-9CBE-FE95F4D05381}" type="datetimeFigureOut">
              <a:rPr lang="en-US" smtClean="0"/>
              <a:pPr>
                <a:defRPr/>
              </a:pPr>
              <a:t>1/14/2020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057400" y="6451601"/>
            <a:ext cx="6976533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51601"/>
            <a:ext cx="838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49A1D7-6953-BA49-9F9F-7AB4873F9D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93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77950"/>
            <a:ext cx="2743200" cy="4965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77950"/>
            <a:ext cx="8026400" cy="49657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51601"/>
            <a:ext cx="1219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9E6EBF4-0303-6048-9CBE-FE95F4D05381}" type="datetimeFigureOut">
              <a:rPr lang="en-US" smtClean="0"/>
              <a:pPr>
                <a:defRPr/>
              </a:pPr>
              <a:t>1/14/2020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7400" y="645160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51601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949A1D7-6953-BA49-9F9F-7AB4873F9D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8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451601"/>
            <a:ext cx="1219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9E6EBF4-0303-6048-9CBE-FE95F4D05381}" type="datetimeFigureOut">
              <a:rPr lang="en-US" smtClean="0"/>
              <a:pPr>
                <a:defRPr/>
              </a:pPr>
              <a:t>1/14/2020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057400" y="6451601"/>
            <a:ext cx="6976533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51601"/>
            <a:ext cx="838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49A1D7-6953-BA49-9F9F-7AB4873F9D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582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451601"/>
            <a:ext cx="1219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9E6EBF4-0303-6048-9CBE-FE95F4D05381}" type="datetimeFigureOut">
              <a:rPr lang="en-US" smtClean="0"/>
              <a:pPr>
                <a:defRPr/>
              </a:pPr>
              <a:t>1/14/2020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057400" y="6451601"/>
            <a:ext cx="6976533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51601"/>
            <a:ext cx="838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49A1D7-6953-BA49-9F9F-7AB4873F9D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8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12887"/>
            <a:ext cx="10972800" cy="812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32038"/>
            <a:ext cx="5384800" cy="408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32038"/>
            <a:ext cx="5384800" cy="408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51601"/>
            <a:ext cx="1219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9E6EBF4-0303-6048-9CBE-FE95F4D05381}" type="datetimeFigureOut">
              <a:rPr lang="en-US" smtClean="0"/>
              <a:pPr>
                <a:defRPr/>
              </a:pPr>
              <a:t>1/14/2020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057400" y="6451601"/>
            <a:ext cx="6976533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51601"/>
            <a:ext cx="838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49A1D7-6953-BA49-9F9F-7AB4873F9D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7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82185"/>
            <a:ext cx="10972800" cy="812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1508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54842"/>
            <a:ext cx="5386917" cy="36015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11508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754842"/>
            <a:ext cx="5389033" cy="36015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51601"/>
            <a:ext cx="1219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9E6EBF4-0303-6048-9CBE-FE95F4D05381}" type="datetimeFigureOut">
              <a:rPr lang="en-US" smtClean="0"/>
              <a:pPr>
                <a:defRPr/>
              </a:pPr>
              <a:t>1/14/2020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7400" y="6451601"/>
            <a:ext cx="6976533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51601"/>
            <a:ext cx="838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49A1D7-6953-BA49-9F9F-7AB4873F9D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5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451601"/>
            <a:ext cx="1219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9E6EBF4-0303-6048-9CBE-FE95F4D05381}" type="datetimeFigureOut">
              <a:rPr lang="en-US" smtClean="0"/>
              <a:pPr>
                <a:defRPr/>
              </a:pPr>
              <a:t>1/14/2020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057400" y="6451601"/>
            <a:ext cx="6976533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51601"/>
            <a:ext cx="838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49A1D7-6953-BA49-9F9F-7AB4873F9D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56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51601"/>
            <a:ext cx="1219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9E6EBF4-0303-6048-9CBE-FE95F4D05381}" type="datetimeFigureOut">
              <a:rPr lang="en-US" smtClean="0"/>
              <a:pPr>
                <a:defRPr/>
              </a:pPr>
              <a:t>1/14/2020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7400" y="645160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51601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949A1D7-6953-BA49-9F9F-7AB4873F9D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20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6129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12901"/>
            <a:ext cx="6815667" cy="46863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774951"/>
            <a:ext cx="4011084" cy="3524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51601"/>
            <a:ext cx="1219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9E6EBF4-0303-6048-9CBE-FE95F4D05381}" type="datetimeFigureOut">
              <a:rPr lang="en-US" smtClean="0"/>
              <a:pPr>
                <a:defRPr/>
              </a:pPr>
              <a:t>1/14/2020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7400" y="645160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51601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949A1D7-6953-BA49-9F9F-7AB4873F9D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603376"/>
            <a:ext cx="7315200" cy="3197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51601"/>
            <a:ext cx="1219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9E6EBF4-0303-6048-9CBE-FE95F4D05381}" type="datetimeFigureOut">
              <a:rPr lang="en-US" smtClean="0"/>
              <a:pPr>
                <a:defRPr/>
              </a:pPr>
              <a:t>1/14/2020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7400" y="645160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51601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949A1D7-6953-BA49-9F9F-7AB4873F9D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7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opMasthead2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29171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534055"/>
            <a:ext cx="1097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538943"/>
            <a:ext cx="109728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23026"/>
            <a:ext cx="12183769" cy="434975"/>
          </a:xfrm>
          <a:prstGeom prst="rect">
            <a:avLst/>
          </a:prstGeom>
          <a:gradFill flip="none" rotWithShape="1">
            <a:gsLst>
              <a:gs pos="0">
                <a:srgbClr val="00B5CC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451601"/>
            <a:ext cx="1219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9E6EBF4-0303-6048-9CBE-FE95F4D05381}" type="datetimeFigureOut">
              <a:rPr lang="en-US" smtClean="0"/>
              <a:pPr>
                <a:defRPr/>
              </a:pPr>
              <a:t>1/14/2020</a:t>
            </a:fld>
            <a:endParaRPr lang="en-US" dirty="0"/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057400" y="6451601"/>
            <a:ext cx="6976533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51601"/>
            <a:ext cx="838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49A1D7-6953-BA49-9F9F-7AB4873F9D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 descr="TopMasthead2.jpg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8" r="-1"/>
          <a:stretch/>
        </p:blipFill>
        <p:spPr>
          <a:xfrm>
            <a:off x="5255736" y="-1159"/>
            <a:ext cx="5766485" cy="1291717"/>
          </a:xfrm>
          <a:prstGeom prst="rect">
            <a:avLst/>
          </a:prstGeom>
        </p:spPr>
      </p:pic>
      <p:pic>
        <p:nvPicPr>
          <p:cNvPr id="12" name="Picture 11" descr="White-blen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023" y="-1486"/>
            <a:ext cx="6606746" cy="1282700"/>
          </a:xfrm>
          <a:prstGeom prst="rect">
            <a:avLst/>
          </a:prstGeom>
        </p:spPr>
      </p:pic>
      <p:pic>
        <p:nvPicPr>
          <p:cNvPr id="15" name="Picture 14" descr="ANZUP-Logo-Big.g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143057"/>
            <a:ext cx="1651000" cy="9520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3" r:id="rId10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B5CC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B5CC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B5CC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B5CC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B5CC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B5CC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B5CC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B5CC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B5CC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7C6A55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90488"/>
            <a:ext cx="12194931" cy="5592894"/>
            <a:chOff x="0" y="1390488"/>
            <a:chExt cx="12194931" cy="5592894"/>
          </a:xfrm>
        </p:grpSpPr>
        <p:sp>
          <p:nvSpPr>
            <p:cNvPr id="13" name="Rectangle 12"/>
            <p:cNvSpPr/>
            <p:nvPr/>
          </p:nvSpPr>
          <p:spPr>
            <a:xfrm>
              <a:off x="0" y="1390488"/>
              <a:ext cx="12192000" cy="4194368"/>
            </a:xfrm>
            <a:prstGeom prst="rect">
              <a:avLst/>
            </a:prstGeom>
            <a:solidFill>
              <a:srgbClr val="00B5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6011132-619B-844F-B2CB-C46145CEC537}"/>
                </a:ext>
              </a:extLst>
            </p:cNvPr>
            <p:cNvGrpSpPr>
              <a:grpSpLocks/>
            </p:cNvGrpSpPr>
            <p:nvPr/>
          </p:nvGrpSpPr>
          <p:grpSpPr>
            <a:xfrm>
              <a:off x="0" y="5584856"/>
              <a:ext cx="12194931" cy="1398526"/>
              <a:chOff x="0" y="5584856"/>
              <a:chExt cx="12194931" cy="12827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584856"/>
                <a:ext cx="10668000" cy="128270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/>
              <a:srcRect r="6190"/>
              <a:stretch/>
            </p:blipFill>
            <p:spPr>
              <a:xfrm>
                <a:off x="2187266" y="5584856"/>
                <a:ext cx="10007665" cy="1282700"/>
              </a:xfrm>
              <a:prstGeom prst="rect">
                <a:avLst/>
              </a:prstGeom>
            </p:spPr>
          </p:pic>
        </p:grpSp>
      </p:grpSp>
      <p:sp>
        <p:nvSpPr>
          <p:cNvPr id="10" name="Rectangle 9"/>
          <p:cNvSpPr/>
          <p:nvPr/>
        </p:nvSpPr>
        <p:spPr>
          <a:xfrm>
            <a:off x="0" y="-8037"/>
            <a:ext cx="12192000" cy="13985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</a:t>
            </a:r>
          </a:p>
        </p:txBody>
      </p:sp>
      <p:pic>
        <p:nvPicPr>
          <p:cNvPr id="6" name="Picture 5" descr="ANZUP-Logo-Big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0" y="199885"/>
            <a:ext cx="1776196" cy="102427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2204850" y="2228784"/>
            <a:ext cx="77724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b="1" dirty="0">
                <a:solidFill>
                  <a:schemeClr val="bg1"/>
                </a:solidFill>
              </a:rPr>
              <a:t>Name of session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1596639" y="4221622"/>
            <a:ext cx="8998722" cy="122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dirty="0">
                <a:solidFill>
                  <a:schemeClr val="bg1"/>
                </a:solidFill>
              </a:rPr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0431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421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928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ZUP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1BE91505F5084981B2ADB783DC42A8" ma:contentTypeVersion="13" ma:contentTypeDescription="Create a new document." ma:contentTypeScope="" ma:versionID="3e9cd2ea497a5c99c0689eadfa9f1b1b">
  <xsd:schema xmlns:xsd="http://www.w3.org/2001/XMLSchema" xmlns:xs="http://www.w3.org/2001/XMLSchema" xmlns:p="http://schemas.microsoft.com/office/2006/metadata/properties" xmlns:ns2="6f4c94d0-bda7-441f-afb0-5571fb9a0d62" xmlns:ns3="3735b241-edea-4289-b77f-47078b579823" targetNamespace="http://schemas.microsoft.com/office/2006/metadata/properties" ma:root="true" ma:fieldsID="901521bfb7e83a1b25b44d2549b6d90b" ns2:_="" ns3:_="">
    <xsd:import namespace="6f4c94d0-bda7-441f-afb0-5571fb9a0d62"/>
    <xsd:import namespace="3735b241-edea-4289-b77f-47078b5798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c94d0-bda7-441f-afb0-5571fb9a0d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35b241-edea-4289-b77f-47078b57982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A44473-8225-49D4-AF30-5AF6EB38CD81}"/>
</file>

<file path=customXml/itemProps2.xml><?xml version="1.0" encoding="utf-8"?>
<ds:datastoreItem xmlns:ds="http://schemas.openxmlformats.org/officeDocument/2006/customXml" ds:itemID="{78EE149C-A26B-4DFE-93CD-16F75281309C}"/>
</file>

<file path=customXml/itemProps3.xml><?xml version="1.0" encoding="utf-8"?>
<ds:datastoreItem xmlns:ds="http://schemas.openxmlformats.org/officeDocument/2006/customXml" ds:itemID="{48E08624-8707-43B8-8455-1E490DED0F02}"/>
</file>

<file path=docProps/app.xml><?xml version="1.0" encoding="utf-8"?>
<Properties xmlns="http://schemas.openxmlformats.org/officeDocument/2006/extended-properties" xmlns:vt="http://schemas.openxmlformats.org/officeDocument/2006/docPropsVTypes">
  <Template>ANZUP Presentation TEMPLATE</Template>
  <TotalTime>4590</TotalTime>
  <Words>9</Words>
  <Application>Microsoft Office PowerPoint</Application>
  <PresentationFormat>Widescreen</PresentationFormat>
  <Paragraphs>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ＭＳ Ｐゴシック</vt:lpstr>
      <vt:lpstr>Arial</vt:lpstr>
      <vt:lpstr>Calibri</vt:lpstr>
      <vt:lpstr>ANZUP Presentation TEMPLATE</vt:lpstr>
      <vt:lpstr>PowerPoint Presentation</vt:lpstr>
      <vt:lpstr>PowerPoint Presentation</vt:lpstr>
      <vt:lpstr>PowerPoint Presentation</vt:lpstr>
    </vt:vector>
  </TitlesOfParts>
  <Company>University of Sydney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Woollett</dc:creator>
  <cp:lastModifiedBy>Nicole Tankard</cp:lastModifiedBy>
  <cp:revision>244</cp:revision>
  <cp:lastPrinted>2019-08-08T07:10:53Z</cp:lastPrinted>
  <dcterms:created xsi:type="dcterms:W3CDTF">2017-08-30T23:18:30Z</dcterms:created>
  <dcterms:modified xsi:type="dcterms:W3CDTF">2020-01-14T05:46:18Z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0x010100601BE91505F5084981B2ADB783DC42A8</vt:lpwstr>
  </property>
</Properties>
</file>